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38" r:id="rId27"/>
    <p:sldId id="323" r:id="rId28"/>
    <p:sldId id="331" r:id="rId29"/>
    <p:sldId id="332" r:id="rId30"/>
    <p:sldId id="333" r:id="rId31"/>
    <p:sldId id="334" r:id="rId32"/>
    <p:sldId id="335" r:id="rId33"/>
    <p:sldId id="339" r:id="rId34"/>
    <p:sldId id="337" r:id="rId3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72" autoAdjust="0"/>
    <p:restoredTop sz="93610"/>
  </p:normalViewPr>
  <p:slideViewPr>
    <p:cSldViewPr>
      <p:cViewPr>
        <p:scale>
          <a:sx n="137" d="100"/>
          <a:sy n="137" d="100"/>
        </p:scale>
        <p:origin x="1928" y="40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emf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emf"/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0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2AAC4E-2A0F-2D46-80C4-ACBC77848592}"/>
              </a:ext>
            </a:extLst>
          </p:cNvPr>
          <p:cNvSpPr txBox="1"/>
          <p:nvPr/>
        </p:nvSpPr>
        <p:spPr>
          <a:xfrm>
            <a:off x="1600200" y="148126"/>
            <a:ext cx="5909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Another try on fitting concentration dependence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BA0AF8-DD01-5741-B0F6-400CBC597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412" y="401604"/>
            <a:ext cx="5613400" cy="42100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C26DCB7-E376-BE43-96CE-21A18B1949FA}"/>
              </a:ext>
            </a:extLst>
          </p:cNvPr>
          <p:cNvSpPr txBox="1"/>
          <p:nvPr/>
        </p:nvSpPr>
        <p:spPr>
          <a:xfrm>
            <a:off x="1353976" y="5181600"/>
            <a:ext cx="5791200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/>
              <a:t>%% </a:t>
            </a:r>
            <a:r>
              <a:rPr lang="en-US" sz="1200" b="1" dirty="0" err="1"/>
              <a:t>Optmize</a:t>
            </a:r>
            <a:r>
              <a:rPr lang="en-US" sz="1200" b="1" dirty="0"/>
              <a:t> the complex model with no degradation and endocytosis of Fyn kinase</a:t>
            </a:r>
          </a:p>
          <a:p>
            <a:r>
              <a:rPr lang="en-US" sz="1200" b="1" dirty="0"/>
              <a:t>% fit concentration dependence</a:t>
            </a:r>
          </a:p>
          <a:p>
            <a:r>
              <a:rPr lang="en-US" sz="1200" b="1" dirty="0" err="1"/>
              <a:t>num_guess</a:t>
            </a:r>
            <a:r>
              <a:rPr lang="en-US" sz="1200" b="1" dirty="0"/>
              <a:t> = 0;</a:t>
            </a:r>
          </a:p>
          <a:p>
            <a:r>
              <a:rPr lang="en-US" sz="1200" b="1" dirty="0" err="1"/>
              <a:t>model_name</a:t>
            </a:r>
            <a:r>
              <a:rPr lang="en-US" sz="1200" b="1" dirty="0"/>
              <a:t> = 'complex_ode_nodeg_endo3'; % </a:t>
            </a:r>
            <a:r>
              <a:rPr lang="en-US" sz="1200" b="1" dirty="0" err="1"/>
              <a:t>fyn_endo</a:t>
            </a:r>
            <a:endParaRPr lang="en-US" sz="1200" b="1" dirty="0"/>
          </a:p>
          <a:p>
            <a:r>
              <a:rPr lang="en-US" sz="1200" b="1" dirty="0"/>
              <a:t>[sol0, sol] = </a:t>
            </a:r>
            <a:r>
              <a:rPr lang="en-US" sz="1200" b="1" dirty="0" err="1"/>
              <a:t>optimize_solve</a:t>
            </a:r>
            <a:r>
              <a:rPr lang="en-US" sz="1200" b="1" dirty="0"/>
              <a:t>('num_guess',</a:t>
            </a:r>
            <a:r>
              <a:rPr lang="en-US" sz="1200" b="1" dirty="0" err="1"/>
              <a:t>num_guess</a:t>
            </a:r>
            <a:r>
              <a:rPr lang="en-US" sz="1200" b="1" dirty="0"/>
              <a:t>, '</a:t>
            </a:r>
            <a:r>
              <a:rPr lang="en-US" sz="1200" b="1" dirty="0" err="1"/>
              <a:t>model_name</a:t>
            </a:r>
            <a:r>
              <a:rPr lang="en-US" sz="1200" b="1" dirty="0"/>
              <a:t>', </a:t>
            </a:r>
            <a:r>
              <a:rPr lang="en-US" sz="1200" b="1" dirty="0" err="1"/>
              <a:t>model_name</a:t>
            </a:r>
            <a:r>
              <a:rPr lang="en-US" sz="1200" b="1" dirty="0"/>
              <a:t>); </a:t>
            </a:r>
          </a:p>
          <a:p>
            <a:r>
              <a:rPr lang="en-US" sz="1200" b="1" dirty="0"/>
              <a:t>title('Complex ODE with no Degradation and Active Fyn Endocytosis');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E67DCB4-D074-084F-96F6-31834E2FB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4495800"/>
            <a:ext cx="8458200" cy="494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0339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675811" y="2510135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D226090-8B49-BE46-BE97-06B255D83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89" y="576579"/>
            <a:ext cx="5422641" cy="2592006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4A8DA71-6451-E745-99CF-D9AB80A3B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53329" y="576579"/>
            <a:ext cx="3449377" cy="157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10E643-E3EC-6B46-B751-14388036A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304800"/>
            <a:ext cx="3657600" cy="27432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C40FFE-FC45-2B41-B960-F718819509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3124200"/>
            <a:ext cx="3810000" cy="2362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3D7861-0623-B241-A684-F7E3207B79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76200"/>
            <a:ext cx="3098800" cy="2324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A70A556-F9E8-A548-B466-0BCF8831BFDC}"/>
              </a:ext>
            </a:extLst>
          </p:cNvPr>
          <p:cNvSpPr txBox="1"/>
          <p:nvPr/>
        </p:nvSpPr>
        <p:spPr>
          <a:xfrm>
            <a:off x="5257800" y="2400300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6B02E48-FC38-1B4C-AB70-64BA207D089D}"/>
              </a:ext>
            </a:extLst>
          </p:cNvPr>
          <p:cNvSpPr txBox="1"/>
          <p:nvPr/>
        </p:nvSpPr>
        <p:spPr>
          <a:xfrm>
            <a:off x="914400" y="74645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E846F59-D486-6949-AD36-23FEECEDD735}"/>
              </a:ext>
            </a:extLst>
          </p:cNvPr>
          <p:cNvSpPr txBox="1"/>
          <p:nvPr/>
        </p:nvSpPr>
        <p:spPr>
          <a:xfrm>
            <a:off x="5257800" y="32573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Good concentration dependence</a:t>
            </a:r>
            <a:r>
              <a:rPr lang="en-US" dirty="0"/>
              <a:t>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</p:spTree>
    <p:extLst>
      <p:ext uri="{BB962C8B-B14F-4D97-AF65-F5344CB8AC3E}">
        <p14:creationId xmlns:p14="http://schemas.microsoft.com/office/powerpoint/2010/main" val="62261584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9D9ED2E-15AA-444C-94D8-C68B4CFEA515}"/>
              </a:ext>
            </a:extLst>
          </p:cNvPr>
          <p:cNvSpPr txBox="1"/>
          <p:nvPr/>
        </p:nvSpPr>
        <p:spPr>
          <a:xfrm>
            <a:off x="762000" y="22860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Optimized a good set of parameters for single concentration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E9DF83-A6CD-AA46-A535-990998ECF3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398" y="762000"/>
            <a:ext cx="3776133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64C6432-E67A-B446-BAA7-89004B81E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8531" y="3869286"/>
            <a:ext cx="4114800" cy="30861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26855E7-7295-7B4C-9484-8D5E6CF2A887}"/>
              </a:ext>
            </a:extLst>
          </p:cNvPr>
          <p:cNvSpPr txBox="1"/>
          <p:nvPr/>
        </p:nvSpPr>
        <p:spPr>
          <a:xfrm>
            <a:off x="290974" y="3690840"/>
            <a:ext cx="746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Fitting concentration dependence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DBC328B-C580-8843-8EFB-326B87507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31" y="556370"/>
            <a:ext cx="41148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8838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27927</TotalTime>
  <Words>1611</Words>
  <Application>Microsoft Macintosh PowerPoint</Application>
  <PresentationFormat>On-screen Show (4:3)</PresentationFormat>
  <Paragraphs>195</Paragraphs>
  <Slides>34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149</cp:revision>
  <dcterms:created xsi:type="dcterms:W3CDTF">2019-11-03T03:59:59Z</dcterms:created>
  <dcterms:modified xsi:type="dcterms:W3CDTF">2019-11-27T02:16:04Z</dcterms:modified>
</cp:coreProperties>
</file>